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3" r:id="rId2"/>
    <p:sldId id="436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37" r:id="rId28"/>
    <p:sldId id="438" r:id="rId29"/>
    <p:sldId id="463" r:id="rId30"/>
    <p:sldId id="464" r:id="rId31"/>
    <p:sldId id="465" r:id="rId32"/>
    <p:sldId id="466" r:id="rId33"/>
  </p:sldIdLst>
  <p:sldSz cx="12192000" cy="6858000"/>
  <p:notesSz cx="6858000" cy="9144000"/>
  <p:photoAlbum layout="1pic" frame="frameStyle2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141"/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napToGrid="0">
      <p:cViewPr varScale="1">
        <p:scale>
          <a:sx n="52" d="100"/>
          <a:sy n="52" d="100"/>
        </p:scale>
        <p:origin x="330" y="60"/>
      </p:cViewPr>
      <p:guideLst/>
    </p:cSldViewPr>
  </p:slideViewPr>
  <p:outlineViewPr>
    <p:cViewPr>
      <p:scale>
        <a:sx n="33" d="100"/>
        <a:sy n="33" d="100"/>
      </p:scale>
      <p:origin x="0" y="-1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3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0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4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4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9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3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7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5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80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1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C107-49DF-4CC1-935E-2005E4CFAA39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965C98-CB48-44E7-B625-2B648B55E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98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Album photo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 Microtel Montelier</a:t>
            </a:r>
            <a:endParaRPr lang="fr-FR" dirty="0"/>
          </a:p>
        </p:txBody>
      </p:sp>
      <p:pic>
        <p:nvPicPr>
          <p:cNvPr id="4" name="LA FLÃ-TE DE PAN  ( La montagne de Jean ferrat 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79286" y="1008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C Vi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4b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dré Ch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38" y="685800"/>
            <a:ext cx="976312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5a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dré Ch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375" y="685800"/>
            <a:ext cx="974725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5</a:t>
            </a:r>
            <a:r>
              <a:rPr lang="fr-FR" sz="2000" b="1" dirty="0" smtClean="0">
                <a:latin typeface="Comic Sans MS" panose="030F0702030302020204" pitchFamily="66" charset="0"/>
              </a:rPr>
              <a:t>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Yv Da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6a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Yv Da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6</a:t>
            </a:r>
            <a:r>
              <a:rPr lang="fr-FR" sz="2000" b="1" dirty="0" smtClean="0">
                <a:latin typeface="Comic Sans MS" panose="030F0702030302020204" pitchFamily="66" charset="0"/>
              </a:rPr>
              <a:t>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an Mi De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7a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celle Fo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8</a:t>
            </a:r>
            <a:r>
              <a:rPr lang="fr-FR" sz="2000" b="1" dirty="0" smtClean="0">
                <a:latin typeface="Comic Sans MS" panose="030F0702030302020204" pitchFamily="66" charset="0"/>
              </a:rPr>
              <a:t>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celle Fo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8b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fr-FR" sz="7200" b="1" dirty="0" smtClean="0">
                <a:solidFill>
                  <a:srgbClr val="A53010"/>
                </a:solidFill>
                <a:latin typeface="Bodoni MT Black" panose="02070A03080606020203" pitchFamily="18" charset="0"/>
              </a:rPr>
              <a:t>FLEURS ET INSECTES</a:t>
            </a:r>
          </a:p>
          <a:p>
            <a:pPr algn="ctr"/>
            <a:r>
              <a:rPr lang="fr-FR" sz="4400" b="1" dirty="0" smtClean="0">
                <a:solidFill>
                  <a:srgbClr val="A53010"/>
                </a:solidFill>
                <a:latin typeface="Bodoni MT Black" panose="02070A03080606020203" pitchFamily="18" charset="0"/>
              </a:rPr>
              <a:t>(DEUXIEME SEMESTRE)</a:t>
            </a:r>
            <a:endParaRPr lang="fr-FR" sz="4400" b="1" dirty="0">
              <a:solidFill>
                <a:srgbClr val="A5301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ristian Ch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1a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fr-FR" sz="7200" dirty="0" smtClean="0">
                <a:solidFill>
                  <a:srgbClr val="A53010"/>
                </a:solidFill>
                <a:latin typeface="Bodoni MT Black" panose="02070A03080606020203" pitchFamily="18" charset="0"/>
              </a:rPr>
              <a:t>VARIATIONS </a:t>
            </a:r>
          </a:p>
          <a:p>
            <a:pPr algn="ctr"/>
            <a:r>
              <a:rPr lang="fr-FR" sz="7200" dirty="0" smtClean="0">
                <a:solidFill>
                  <a:srgbClr val="A53010"/>
                </a:solidFill>
                <a:latin typeface="Bodoni MT Black" panose="02070A03080606020203" pitchFamily="18" charset="0"/>
              </a:rPr>
              <a:t>AUTOMNALES</a:t>
            </a:r>
          </a:p>
          <a:p>
            <a:pPr algn="ctr"/>
            <a:r>
              <a:rPr lang="fr-FR" sz="4400" dirty="0" smtClean="0">
                <a:solidFill>
                  <a:srgbClr val="A53010"/>
                </a:solidFill>
                <a:latin typeface="Bodoni MT Black" panose="02070A03080606020203" pitchFamily="18" charset="0"/>
              </a:rPr>
              <a:t>(PREMIER SEMESTRE)</a:t>
            </a:r>
            <a:endParaRPr lang="fr-FR" sz="4400" dirty="0">
              <a:solidFill>
                <a:srgbClr val="A5301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ristian Ch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1b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anielle Ch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513" y="685800"/>
            <a:ext cx="729138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2a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anielle Ch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938" y="685800"/>
            <a:ext cx="277812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2b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C Sz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950" y="685800"/>
            <a:ext cx="79121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3a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C Sz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138" y="685800"/>
            <a:ext cx="821372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3b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C Vi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63" y="685800"/>
            <a:ext cx="252888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4a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C VI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4b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dré Ch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5a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dré Ch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5" y="685800"/>
            <a:ext cx="733425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5b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an Mi De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650" y="685800"/>
            <a:ext cx="58547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6a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ain Co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663" y="685800"/>
            <a:ext cx="819467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1a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celle Fo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7a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celle Fo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solidFill>
            <a:srgbClr val="4E614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7</a:t>
            </a:r>
            <a:r>
              <a:rPr lang="fr-FR" sz="2000" b="1" dirty="0" smtClean="0">
                <a:latin typeface="Comic Sans MS" panose="030F0702030302020204" pitchFamily="66" charset="0"/>
              </a:rPr>
              <a:t>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fr-FR" sz="8000" b="1" dirty="0" smtClean="0">
                <a:solidFill>
                  <a:srgbClr val="A53010"/>
                </a:solidFill>
              </a:rPr>
              <a:t>FIN</a:t>
            </a:r>
            <a:endParaRPr lang="fr-FR" sz="8000" b="1" dirty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ain Co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663" y="685800"/>
            <a:ext cx="819467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1b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anièle Ch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2</a:t>
            </a:r>
            <a:r>
              <a:rPr lang="fr-FR" sz="2000" b="1" dirty="0" smtClean="0">
                <a:latin typeface="Comic Sans MS" panose="030F0702030302020204" pitchFamily="66" charset="0"/>
              </a:rPr>
              <a:t>a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anièle Ch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2b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C Sz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675" y="685800"/>
            <a:ext cx="824706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3</a:t>
            </a:r>
            <a:r>
              <a:rPr lang="fr-FR" sz="2000" b="1" dirty="0" smtClean="0">
                <a:latin typeface="Comic Sans MS" panose="030F0702030302020204" pitchFamily="66" charset="0"/>
              </a:rPr>
              <a:t>a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C Sz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088" y="685800"/>
            <a:ext cx="82502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3</a:t>
            </a:r>
            <a:r>
              <a:rPr lang="fr-FR" sz="2000" b="1" dirty="0">
                <a:latin typeface="Comic Sans MS" panose="030F0702030302020204" pitchFamily="66" charset="0"/>
              </a:rPr>
              <a:t>b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C Vi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813" y="685800"/>
            <a:ext cx="731678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1049919" y="5792118"/>
            <a:ext cx="760164" cy="76016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4</a:t>
            </a:r>
            <a:r>
              <a:rPr lang="fr-FR" sz="2000" b="1" dirty="0" smtClean="0">
                <a:latin typeface="Comic Sans MS" panose="030F0702030302020204" pitchFamily="66" charset="0"/>
              </a:rPr>
              <a:t>a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47</Words>
  <Application>Microsoft Office PowerPoint</Application>
  <PresentationFormat>Grand écran</PresentationFormat>
  <Paragraphs>36</Paragraphs>
  <Slides>32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Bodoni MT Black</vt:lpstr>
      <vt:lpstr>Century Gothic</vt:lpstr>
      <vt:lpstr>Comic Sans MS</vt:lpstr>
      <vt:lpstr>Wingdings 3</vt:lpstr>
      <vt:lpstr>Brin</vt:lpstr>
      <vt:lpstr>Album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CONCOURS PHOTOS</dc:title>
  <dc:creator>Microtel Montelier</dc:creator>
  <cp:lastModifiedBy>josette delaruelle</cp:lastModifiedBy>
  <cp:revision>17</cp:revision>
  <dcterms:created xsi:type="dcterms:W3CDTF">2017-06-02T13:58:44Z</dcterms:created>
  <dcterms:modified xsi:type="dcterms:W3CDTF">2017-07-05T10:59:28Z</dcterms:modified>
</cp:coreProperties>
</file>